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6" r:id="rId9"/>
    <p:sldId id="267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5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7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95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4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3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0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3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71A18D-8103-48ED-B1D7-10B77A917FB2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8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hyperlink" Target="https://mtech-admission-iits.blogspot.com/2017/04/programming-languages-to-lear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5.wav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8.wav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9.wav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2337-1D41-4879-9BE2-422828A23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Oriented Design – Implement Simple ATM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982A8-CD09-4892-BF34-7E8D1F05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4564" y="2250621"/>
            <a:ext cx="5418115" cy="235675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99382E-6D73-4790-A5BD-950CACF1A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COURSE WORK</a:t>
            </a:r>
          </a:p>
        </p:txBody>
      </p:sp>
    </p:spTree>
    <p:extLst>
      <p:ext uri="{BB962C8B-B14F-4D97-AF65-F5344CB8AC3E}">
        <p14:creationId xmlns:p14="http://schemas.microsoft.com/office/powerpoint/2010/main" val="238055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  <p:sndAc>
          <p:stSnd>
            <p:snd r:embed="rId2" name="push.wav"/>
          </p:stSnd>
        </p:sndAc>
      </p:transition>
    </mc:Choice>
    <mc:Fallback xmlns="">
      <p:transition spd="slow">
        <p:fade/>
        <p:sndAc>
          <p:stSnd>
            <p:snd r:embed="rId4" name="push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2078-DD1A-4FD9-9EDE-525B217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7F2C-7557-4CBC-BBAD-53BFA9DD2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Database</a:t>
            </a:r>
          </a:p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database (MySQL)</a:t>
            </a:r>
          </a:p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between DB and Python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454A0-CEB0-4E05-8244-697B099F3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319" y="1993543"/>
            <a:ext cx="2143125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07508642"/>
      </p:ext>
    </p:extLst>
  </p:cSld>
  <p:clrMapOvr>
    <a:masterClrMapping/>
  </p:clrMapOvr>
  <p:transition spd="slow">
    <p:sndAc>
      <p:stSnd>
        <p:snd r:embed="rId2" name="chimes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2078-DD1A-4FD9-9EDE-525B217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Testing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7F2C-7557-4CBC-BBAD-53BFA9DD2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So, let’s jump in VSCode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6D416-D352-41F3-80BA-EF22782AF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70" y="1875887"/>
            <a:ext cx="3582274" cy="358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23349"/>
      </p:ext>
    </p:extLst>
  </p:cSld>
  <p:clrMapOvr>
    <a:masterClrMapping/>
  </p:clrMapOvr>
  <p:transition spd="slow">
    <p:circle/>
    <p:sndAc>
      <p:stSnd>
        <p:snd r:embed="rId2" name="chimes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2078-DD1A-4FD9-9EDE-525B217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7F2C-7557-4CBC-BBAD-53BFA9DD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695" y="1670180"/>
            <a:ext cx="3371287" cy="3889932"/>
          </a:xfrm>
        </p:spPr>
        <p:txBody>
          <a:bodyPr/>
          <a:lstStyle/>
          <a:p>
            <a:pPr marL="0" indent="0">
              <a:buNone/>
            </a:pPr>
            <a:r>
              <a:rPr 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THANKS FOR ATTENTION!</a:t>
            </a:r>
            <a:endParaRPr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D507C-6334-408E-B7BB-033ACAAC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276" y="2002287"/>
            <a:ext cx="3986504" cy="26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1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  <p:sndAc>
          <p:stSnd>
            <p:snd r:embed="rId2" name="laser.wav"/>
          </p:stSnd>
        </p:sndAc>
      </p:transition>
    </mc:Choice>
    <mc:Fallback xmlns="">
      <p:transition spd="slow">
        <p:fade/>
        <p:sndAc>
          <p:stSnd>
            <p:snd r:embed="rId4" name="las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A1AD-B568-4003-B54B-3F63F114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will we talk about?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74B908-B9CB-4760-8813-33D9BE46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20" y="1123837"/>
            <a:ext cx="4572000" cy="4533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C867-3F47-48A9-BF62-016CD73D9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324" y="1469071"/>
            <a:ext cx="3830215" cy="48197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 – Python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in Python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ATM with classes 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explanation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based on classes 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– MySQL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D2A8C-4AD9-40CA-B6C3-0B8FAA157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8" y="928121"/>
            <a:ext cx="2267896" cy="172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94019"/>
      </p:ext>
    </p:extLst>
  </p:cSld>
  <p:clrMapOvr>
    <a:masterClrMapping/>
  </p:clrMapOvr>
  <p:transition spd="slow">
    <p:split orient="vert"/>
    <p:sndAc>
      <p:stSnd>
        <p:snd r:embed="rId2" name="chimes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743A-B5D2-4BD2-AF42-AEBA49AB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BC387-0B64-47E6-B536-44700ED59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33904" y="1194317"/>
            <a:ext cx="4438270" cy="37229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0218-BE74-4BEF-AFB9-62E18D908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027" y="868680"/>
            <a:ext cx="4257695" cy="5120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programming language</a:t>
            </a:r>
          </a:p>
          <a:p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</a:p>
          <a:p>
            <a:pPr lvl="1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Interpreted language</a:t>
            </a:r>
          </a:p>
          <a:p>
            <a:pPr lvl="1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Readability</a:t>
            </a:r>
          </a:p>
          <a:p>
            <a:pPr lvl="1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Versatility</a:t>
            </a:r>
          </a:p>
          <a:p>
            <a:pPr lvl="1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338216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5" name="wind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7841-FC3A-462F-9C41-6BB513C8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OOP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587D-50C8-45B0-835A-1F45DC69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333" y="864108"/>
            <a:ext cx="7315200" cy="5120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</a:t>
            </a:r>
          </a:p>
          <a:p>
            <a:pPr marL="0" indent="0">
              <a:lnSpc>
                <a:spcPct val="150000"/>
              </a:lnSpc>
              <a:buNone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Encapsulation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Inheritance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Polymorphism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OOP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OOP in Python 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Let’s talk about classes </a:t>
            </a: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lvl="1" indent="0">
              <a:lnSpc>
                <a:spcPct val="150000"/>
              </a:lnSpc>
              <a:buNone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lvl="1" indent="0">
              <a:lnSpc>
                <a:spcPct val="150000"/>
              </a:lnSpc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8AA85-344D-45C1-BBFC-73E52D227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81" y="1464906"/>
            <a:ext cx="5181829" cy="327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40949"/>
      </p:ext>
    </p:extLst>
  </p:cSld>
  <p:clrMapOvr>
    <a:masterClrMapping/>
  </p:clrMapOvr>
  <p:transition spd="slow">
    <p:randomBar dir="vert"/>
    <p:sndAc>
      <p:stSnd>
        <p:snd r:embed="rId2" name="voltage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7841-FC3A-462F-9C41-6BB513C8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Implementing ATM with classes</a:t>
            </a:r>
            <a:b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587D-50C8-45B0-835A-1F45DC69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931" y="1335993"/>
            <a:ext cx="3948755" cy="4389027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Basic idea of ATM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endParaRPr lang="en-US" b="1">
              <a:solidFill>
                <a:schemeClr val="tx1"/>
              </a:solidFill>
            </a:endParaRPr>
          </a:p>
          <a:p>
            <a:endParaRPr lang="en-US" b="1">
              <a:solidFill>
                <a:schemeClr val="tx1"/>
              </a:solidFill>
            </a:endParaRPr>
          </a:p>
          <a:p>
            <a:r>
              <a:rPr lang="en-US" b="1">
                <a:solidFill>
                  <a:schemeClr val="tx1"/>
                </a:solidFill>
              </a:rPr>
              <a:t>Classes of ATM</a:t>
            </a:r>
            <a:endParaRPr lang="en-US">
              <a:solidFill>
                <a:schemeClr val="tx1"/>
              </a:solidFill>
            </a:endParaRPr>
          </a:p>
          <a:p>
            <a:pPr marL="502920" lvl="1" indent="0">
              <a:buNone/>
            </a:pPr>
            <a:r>
              <a:rPr lang="en-US">
                <a:solidFill>
                  <a:schemeClr val="tx1"/>
                </a:solidFill>
              </a:rPr>
              <a:t>Our code defines three classes: Account, Bank, and ATM.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6043E-322B-4FED-98CE-6195C43E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686" y="120189"/>
            <a:ext cx="3304239" cy="3304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6CD66-A509-4553-BEDB-B4004C781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685" y="3800669"/>
            <a:ext cx="3304239" cy="29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5" name="explod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7841-FC3A-462F-9C41-6BB513C8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587D-50C8-45B0-835A-1F45DC69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305973" cy="5120640"/>
          </a:xfrm>
        </p:spPr>
        <p:txBody>
          <a:bodyPr/>
          <a:lstStyle/>
          <a:p>
            <a:r>
              <a:rPr lang="en-US" b="1"/>
              <a:t>Explanation of each class</a:t>
            </a:r>
            <a:endParaRPr lang="en-US"/>
          </a:p>
          <a:p>
            <a:r>
              <a:rPr lang="en-US" b="1"/>
              <a:t>Attributes of classes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C1E2A-8D63-4F16-BCC4-20F10B61B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4" y="2239347"/>
            <a:ext cx="3784162" cy="21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  <p:sndAc>
          <p:stSnd>
            <p:snd r:embed="rId2" name="camera.wav"/>
          </p:stSnd>
        </p:sndAc>
      </p:transition>
    </mc:Choice>
    <mc:Fallback xmlns="">
      <p:transition spd="slow">
        <p:fade/>
        <p:sndAc>
          <p:stSnd>
            <p:snd r:embed="rId4" name="camera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2078-DD1A-4FD9-9EDE-525B217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Code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294DB2-8FB9-4CF1-8080-2714D5C56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0746" y="1288760"/>
            <a:ext cx="7315200" cy="4436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5F14F3-3808-4FD9-BFE0-20FD46200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6" y="1132980"/>
            <a:ext cx="2511652" cy="18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16250"/>
      </p:ext>
    </p:extLst>
  </p:cSld>
  <p:clrMapOvr>
    <a:masterClrMapping/>
  </p:clrMapOvr>
  <p:transition spd="slow">
    <p:sndAc>
      <p:stSnd>
        <p:snd r:embed="rId2" name="breeze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2078-DD1A-4FD9-9EDE-525B217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Code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78A72-E990-4603-BB1A-4F7C4A52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033" y="1694624"/>
            <a:ext cx="7030084" cy="3250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BD7482-C8C5-4907-9A17-3690E9478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9" y="974503"/>
            <a:ext cx="2868580" cy="21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2" name="laser.wav"/>
          </p:stSnd>
        </p:sndAc>
      </p:transition>
    </mc:Choice>
    <mc:Fallback xmlns="">
      <p:transition spd="slow">
        <p:fade/>
        <p:sndAc>
          <p:stSnd>
            <p:snd r:embed="rId5" name="laser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2078-DD1A-4FD9-9EDE-525B217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Code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ECC07-7DCE-4565-8590-2974B21C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80" y="785429"/>
            <a:ext cx="6314557" cy="5354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4A04A-DEC3-422C-AE8C-7F248DC42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9" y="863081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  <p:sndAc>
          <p:stSnd>
            <p:snd r:embed="rId2" name="coin.wav"/>
          </p:stSnd>
        </p:sndAc>
      </p:transition>
    </mc:Choice>
    <mc:Fallback xmlns="">
      <p:transition spd="slow">
        <p:fade/>
        <p:sndAc>
          <p:stSnd>
            <p:snd r:embed="rId5" name="coin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80</TotalTime>
  <Words>131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Rounded MT Bold</vt:lpstr>
      <vt:lpstr>Corbel</vt:lpstr>
      <vt:lpstr>Times New Roman</vt:lpstr>
      <vt:lpstr>Wingdings 2</vt:lpstr>
      <vt:lpstr>Frame</vt:lpstr>
      <vt:lpstr>Object Oriented Design – Implement Simple ATM</vt:lpstr>
      <vt:lpstr>What will we talk about?</vt:lpstr>
      <vt:lpstr>Python</vt:lpstr>
      <vt:lpstr>OOP CONCEPT</vt:lpstr>
      <vt:lpstr>Implementing ATM with classes </vt:lpstr>
      <vt:lpstr>Class explanation</vt:lpstr>
      <vt:lpstr>Code </vt:lpstr>
      <vt:lpstr>Code </vt:lpstr>
      <vt:lpstr>Code </vt:lpstr>
      <vt:lpstr>Database</vt:lpstr>
      <vt:lpstr>Testing out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Design – Implement Simple ATM</dc:title>
  <dc:creator>Turan</dc:creator>
  <cp:lastModifiedBy>Turan</cp:lastModifiedBy>
  <cp:revision>4</cp:revision>
  <dcterms:created xsi:type="dcterms:W3CDTF">2023-04-29T11:07:58Z</dcterms:created>
  <dcterms:modified xsi:type="dcterms:W3CDTF">2023-05-17T06:48:07Z</dcterms:modified>
</cp:coreProperties>
</file>